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57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08"/>
    <a:srgbClr val="08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112" y="-5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482595-4C4F-475E-8095-FC4BA5F41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5" y="547687"/>
            <a:ext cx="5610225" cy="5762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D6A5D-9EDC-48B1-89B2-11E454B6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02" y="1490663"/>
            <a:ext cx="5610223" cy="4819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0883CEC-7BC4-4383-83C7-D1C819470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547687"/>
            <a:ext cx="5610225" cy="7286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01.04.20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microsoft.com/office/2007/relationships/media" Target="../media/media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1" TargetMode="External"/><Relationship Id="rId13" Type="http://schemas.openxmlformats.org/officeDocument/2006/relationships/hyperlink" Target="https://www.soundboard.com/sb/sound/904536" TargetMode="External"/><Relationship Id="rId3" Type="http://schemas.openxmlformats.org/officeDocument/2006/relationships/hyperlink" Target="https://www.soundboard.com/sb/sound/904527" TargetMode="External"/><Relationship Id="rId7" Type="http://schemas.openxmlformats.org/officeDocument/2006/relationships/hyperlink" Target="https://www.soundboard.com/sb/sound/904542" TargetMode="External"/><Relationship Id="rId12" Type="http://schemas.openxmlformats.org/officeDocument/2006/relationships/hyperlink" Target="https://www.soundboard.com/sb/sound/9045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undboard.com/sb/sound/904546" TargetMode="External"/><Relationship Id="rId11" Type="http://schemas.openxmlformats.org/officeDocument/2006/relationships/hyperlink" Target="https://www.soundboard.com/sb/sound/904538" TargetMode="External"/><Relationship Id="rId5" Type="http://schemas.openxmlformats.org/officeDocument/2006/relationships/hyperlink" Target="https://www.soundboard.com/sb/sound/904544" TargetMode="External"/><Relationship Id="rId10" Type="http://schemas.openxmlformats.org/officeDocument/2006/relationships/hyperlink" Target="https://www.soundboard.com/sb/sound/904539" TargetMode="External"/><Relationship Id="rId4" Type="http://schemas.openxmlformats.org/officeDocument/2006/relationships/hyperlink" Target="https://www.soundboard.com/sb/sound/904547" TargetMode="External"/><Relationship Id="rId9" Type="http://schemas.openxmlformats.org/officeDocument/2006/relationships/hyperlink" Target="https://www.soundboard.com/sb/sound/904540" TargetMode="Externa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lizard.com/blog/who-wants-to-be-a-millionaire-powerpoint-templa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">
            <a:extLst>
              <a:ext uri="{FF2B5EF4-FFF2-40B4-BE49-F238E27FC236}">
                <a16:creationId xmlns:a16="http://schemas.microsoft.com/office/drawing/2014/main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id="{073D2775-4FCD-4044-B742-1175254FF5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79" end="7774.2857"/>
                  <p14:fade in="225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255" y="247904"/>
            <a:ext cx="609600" cy="609600"/>
          </a:xfrm>
          <a:prstGeom prst="rect">
            <a:avLst/>
          </a:prstGeom>
        </p:spPr>
      </p:pic>
      <p:pic>
        <p:nvPicPr>
          <p:cNvPr id="4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CBD0B21-B91D-42DB-B893-F1DC86A19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9A9127F-6A62-4E1D-BA5E-8DF80971DDEE}"/>
              </a:ext>
            </a:extLst>
          </p:cNvPr>
          <p:cNvCxnSpPr>
            <a:cxnSpLocks/>
          </p:cNvCxnSpPr>
          <p:nvPr/>
        </p:nvCxnSpPr>
        <p:spPr>
          <a:xfrm flipV="1">
            <a:off x="0" y="3429000"/>
            <a:ext cx="121920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020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0860989-830B-45DB-9424-F928FD2DAD39}"/>
              </a:ext>
            </a:extLst>
          </p:cNvPr>
          <p:cNvCxnSpPr>
            <a:cxnSpLocks/>
          </p:cNvCxnSpPr>
          <p:nvPr/>
        </p:nvCxnSpPr>
        <p:spPr>
          <a:xfrm>
            <a:off x="0" y="574950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Frage">
            <a:extLst>
              <a:ext uri="{FF2B5EF4-FFF2-40B4-BE49-F238E27FC236}">
                <a16:creationId xmlns:a16="http://schemas.microsoft.com/office/drawing/2014/main" id="{05F0C109-1E30-460E-96FB-9CCF23A1864B}"/>
              </a:ext>
            </a:extLst>
          </p:cNvPr>
          <p:cNvGrpSpPr/>
          <p:nvPr/>
        </p:nvGrpSpPr>
        <p:grpSpPr>
          <a:xfrm>
            <a:off x="1486787" y="2865973"/>
            <a:ext cx="9218426" cy="1136407"/>
            <a:chOff x="1486787" y="2865973"/>
            <a:chExt cx="9218426" cy="1136407"/>
          </a:xfrm>
        </p:grpSpPr>
        <p:sp>
          <p:nvSpPr>
            <p:cNvPr id="21" name="Frage Figur">
              <a:extLst>
                <a:ext uri="{FF2B5EF4-FFF2-40B4-BE49-F238E27FC236}">
                  <a16:creationId xmlns:a16="http://schemas.microsoft.com/office/drawing/2014/main" id="{51B3DB18-75E0-4758-A993-9ABA01725308}"/>
                </a:ext>
              </a:extLst>
            </p:cNvPr>
            <p:cNvSpPr/>
            <p:nvPr/>
          </p:nvSpPr>
          <p:spPr>
            <a:xfrm>
              <a:off x="1486787" y="2865973"/>
              <a:ext cx="9218426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37" name="Frage">
              <a:extLst>
                <a:ext uri="{FF2B5EF4-FFF2-40B4-BE49-F238E27FC236}">
                  <a16:creationId xmlns:a16="http://schemas.microsoft.com/office/drawing/2014/main" id="{C3B56E82-3F41-4BD8-932A-56FE73D1167A}"/>
                </a:ext>
              </a:extLst>
            </p:cNvPr>
            <p:cNvSpPr txBox="1"/>
            <p:nvPr/>
          </p:nvSpPr>
          <p:spPr>
            <a:xfrm>
              <a:off x="3337341" y="3191608"/>
              <a:ext cx="5698273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was not a member of The Beatles?</a:t>
              </a:r>
            </a:p>
          </p:txBody>
        </p:sp>
      </p:grpSp>
      <p:grpSp>
        <p:nvGrpSpPr>
          <p:cNvPr id="4" name="Antwort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2004"/>
            <a:ext cx="4524162" cy="929685"/>
            <a:chOff x="1452892" y="4172004"/>
            <a:chExt cx="4524162" cy="929685"/>
          </a:xfrm>
        </p:grpSpPr>
        <p:sp>
          <p:nvSpPr>
            <p:cNvPr id="20" name="Auswahlfigur A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</a:p>
          </p:txBody>
        </p:sp>
        <p:sp>
          <p:nvSpPr>
            <p:cNvPr id="38" name="Antworttext A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Lennon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Antwort B">
            <a:extLst>
              <a:ext uri="{FF2B5EF4-FFF2-40B4-BE49-F238E27FC236}">
                <a16:creationId xmlns:a16="http://schemas.microsoft.com/office/drawing/2014/main" id="{E30C8AA2-BEE5-47D2-84F3-F5461D24D06A}"/>
              </a:ext>
            </a:extLst>
          </p:cNvPr>
          <p:cNvGrpSpPr/>
          <p:nvPr/>
        </p:nvGrpSpPr>
        <p:grpSpPr>
          <a:xfrm>
            <a:off x="6271529" y="4185358"/>
            <a:ext cx="4524162" cy="929684"/>
            <a:chOff x="6271529" y="4185358"/>
            <a:chExt cx="4524162" cy="929684"/>
          </a:xfrm>
        </p:grpSpPr>
        <p:sp>
          <p:nvSpPr>
            <p:cNvPr id="30" name="Auswahlfigur B">
              <a:extLst>
                <a:ext uri="{FF2B5EF4-FFF2-40B4-BE49-F238E27FC236}">
                  <a16:creationId xmlns:a16="http://schemas.microsoft.com/office/drawing/2014/main" id="{1D35DB63-5230-4019-8D00-0A6FF7AB72BE}"/>
                </a:ext>
              </a:extLst>
            </p:cNvPr>
            <p:cNvSpPr/>
            <p:nvPr/>
          </p:nvSpPr>
          <p:spPr>
            <a:xfrm>
              <a:off x="6271529" y="4185358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AT"/>
            </a:p>
          </p:txBody>
        </p:sp>
        <p:sp>
          <p:nvSpPr>
            <p:cNvPr id="34" name="B">
              <a:extLst>
                <a:ext uri="{FF2B5EF4-FFF2-40B4-BE49-F238E27FC236}">
                  <a16:creationId xmlns:a16="http://schemas.microsoft.com/office/drawing/2014/main" id="{B1A0CF1A-F77F-402E-B1AB-817C9CF3DB58}"/>
                </a:ext>
              </a:extLst>
            </p:cNvPr>
            <p:cNvSpPr txBox="1"/>
            <p:nvPr/>
          </p:nvSpPr>
          <p:spPr>
            <a:xfrm>
              <a:off x="6544962" y="437908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</a:p>
          </p:txBody>
        </p:sp>
        <p:sp>
          <p:nvSpPr>
            <p:cNvPr id="39" name="Antworttext B">
              <a:extLst>
                <a:ext uri="{FF2B5EF4-FFF2-40B4-BE49-F238E27FC236}">
                  <a16:creationId xmlns:a16="http://schemas.microsoft.com/office/drawing/2014/main" id="{84384844-2196-42F7-B547-580509577301}"/>
                </a:ext>
              </a:extLst>
            </p:cNvPr>
            <p:cNvSpPr txBox="1"/>
            <p:nvPr/>
          </p:nvSpPr>
          <p:spPr>
            <a:xfrm>
              <a:off x="6991010" y="4185358"/>
              <a:ext cx="3483702" cy="899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Ringo Star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Antwort C">
            <a:extLst>
              <a:ext uri="{FF2B5EF4-FFF2-40B4-BE49-F238E27FC236}">
                <a16:creationId xmlns:a16="http://schemas.microsoft.com/office/drawing/2014/main" id="{F2F40ED8-7124-40BD-BD7C-8B35A1D59DE6}"/>
              </a:ext>
            </a:extLst>
          </p:cNvPr>
          <p:cNvGrpSpPr/>
          <p:nvPr/>
        </p:nvGrpSpPr>
        <p:grpSpPr>
          <a:xfrm>
            <a:off x="1452892" y="5271311"/>
            <a:ext cx="4524162" cy="929685"/>
            <a:chOff x="1452892" y="5271311"/>
            <a:chExt cx="4524162" cy="929685"/>
          </a:xfrm>
        </p:grpSpPr>
        <p:sp>
          <p:nvSpPr>
            <p:cNvPr id="31" name="Auswahlfigur C">
              <a:extLst>
                <a:ext uri="{FF2B5EF4-FFF2-40B4-BE49-F238E27FC236}">
                  <a16:creationId xmlns:a16="http://schemas.microsoft.com/office/drawing/2014/main" id="{87D5B7B0-B504-40C5-BFC9-D3328A97AC1E}"/>
                </a:ext>
              </a:extLst>
            </p:cNvPr>
            <p:cNvSpPr/>
            <p:nvPr/>
          </p:nvSpPr>
          <p:spPr>
            <a:xfrm>
              <a:off x="1452892" y="5271312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C">
              <a:extLst>
                <a:ext uri="{FF2B5EF4-FFF2-40B4-BE49-F238E27FC236}">
                  <a16:creationId xmlns:a16="http://schemas.microsoft.com/office/drawing/2014/main" id="{FF00A738-E5E1-4733-9E2A-092D858DCB9E}"/>
                </a:ext>
              </a:extLst>
            </p:cNvPr>
            <p:cNvSpPr txBox="1"/>
            <p:nvPr/>
          </p:nvSpPr>
          <p:spPr>
            <a:xfrm>
              <a:off x="1728439" y="547454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</a:p>
          </p:txBody>
        </p:sp>
        <p:sp>
          <p:nvSpPr>
            <p:cNvPr id="40" name="Antworttext C">
              <a:extLst>
                <a:ext uri="{FF2B5EF4-FFF2-40B4-BE49-F238E27FC236}">
                  <a16:creationId xmlns:a16="http://schemas.microsoft.com/office/drawing/2014/main" id="{C02D599C-5B3F-476D-95B3-CB5464277AB7}"/>
                </a:ext>
              </a:extLst>
            </p:cNvPr>
            <p:cNvSpPr txBox="1"/>
            <p:nvPr/>
          </p:nvSpPr>
          <p:spPr>
            <a:xfrm>
              <a:off x="2163337" y="5271311"/>
              <a:ext cx="3378819" cy="92968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Justin Timberlake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Antwort D">
            <a:extLst>
              <a:ext uri="{FF2B5EF4-FFF2-40B4-BE49-F238E27FC236}">
                <a16:creationId xmlns:a16="http://schemas.microsoft.com/office/drawing/2014/main" id="{93D8C80A-E08C-4808-941D-85C6E552C6BB}"/>
              </a:ext>
            </a:extLst>
          </p:cNvPr>
          <p:cNvGrpSpPr/>
          <p:nvPr/>
        </p:nvGrpSpPr>
        <p:grpSpPr>
          <a:xfrm>
            <a:off x="6271529" y="5298020"/>
            <a:ext cx="4524162" cy="929684"/>
            <a:chOff x="6271529" y="5298020"/>
            <a:chExt cx="4524162" cy="929684"/>
          </a:xfrm>
        </p:grpSpPr>
        <p:sp>
          <p:nvSpPr>
            <p:cNvPr id="32" name="Auswahlfigur D">
              <a:extLst>
                <a:ext uri="{FF2B5EF4-FFF2-40B4-BE49-F238E27FC236}">
                  <a16:creationId xmlns:a16="http://schemas.microsoft.com/office/drawing/2014/main" id="{9165BA08-5248-40BA-94C9-D35314AE69DC}"/>
                </a:ext>
              </a:extLst>
            </p:cNvPr>
            <p:cNvSpPr/>
            <p:nvPr/>
          </p:nvSpPr>
          <p:spPr>
            <a:xfrm>
              <a:off x="6271529" y="5298020"/>
              <a:ext cx="4524162" cy="9294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  <a:gd name="connsiteX0" fmla="*/ 0 w 10013"/>
                <a:gd name="connsiteY0" fmla="*/ 4850 h 10001"/>
                <a:gd name="connsiteX1" fmla="*/ 1163 w 10013"/>
                <a:gd name="connsiteY1" fmla="*/ 1 h 10001"/>
                <a:gd name="connsiteX2" fmla="*/ 8760 w 10013"/>
                <a:gd name="connsiteY2" fmla="*/ 1 h 10001"/>
                <a:gd name="connsiteX3" fmla="*/ 10013 w 10013"/>
                <a:gd name="connsiteY3" fmla="*/ 5172 h 10001"/>
                <a:gd name="connsiteX4" fmla="*/ 8739 w 10013"/>
                <a:gd name="connsiteY4" fmla="*/ 9942 h 10001"/>
                <a:gd name="connsiteX5" fmla="*/ 1163 w 10013"/>
                <a:gd name="connsiteY5" fmla="*/ 9987 h 10001"/>
                <a:gd name="connsiteX6" fmla="*/ 0 w 10013"/>
                <a:gd name="connsiteY6" fmla="*/ 485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1">
                  <a:moveTo>
                    <a:pt x="0" y="4850"/>
                  </a:moveTo>
                  <a:cubicBezTo>
                    <a:pt x="487" y="2935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114"/>
                    <a:pt x="0" y="4850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D">
              <a:extLst>
                <a:ext uri="{FF2B5EF4-FFF2-40B4-BE49-F238E27FC236}">
                  <a16:creationId xmlns:a16="http://schemas.microsoft.com/office/drawing/2014/main" id="{56E4110C-2D4F-472F-B93F-CCAB1213CA80}"/>
                </a:ext>
              </a:extLst>
            </p:cNvPr>
            <p:cNvSpPr txBox="1"/>
            <p:nvPr/>
          </p:nvSpPr>
          <p:spPr>
            <a:xfrm>
              <a:off x="6544961" y="550125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</a:p>
          </p:txBody>
        </p:sp>
        <p:sp>
          <p:nvSpPr>
            <p:cNvPr id="41" name="Antworttext D">
              <a:extLst>
                <a:ext uri="{FF2B5EF4-FFF2-40B4-BE49-F238E27FC236}">
                  <a16:creationId xmlns:a16="http://schemas.microsoft.com/office/drawing/2014/main" id="{06846D30-1FB9-45DB-BEBF-1D66E8C97FAF}"/>
                </a:ext>
              </a:extLst>
            </p:cNvPr>
            <p:cNvSpPr txBox="1"/>
            <p:nvPr/>
          </p:nvSpPr>
          <p:spPr>
            <a:xfrm>
              <a:off x="6991010" y="5308766"/>
              <a:ext cx="3483702" cy="91893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Paul McCartney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694.1882"/>
                  <p14:fade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29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7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27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27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27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627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927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9A9127F-6A62-4E1D-BA5E-8DF80971DDEE}"/>
              </a:ext>
            </a:extLst>
          </p:cNvPr>
          <p:cNvCxnSpPr>
            <a:cxnSpLocks/>
          </p:cNvCxnSpPr>
          <p:nvPr/>
        </p:nvCxnSpPr>
        <p:spPr>
          <a:xfrm flipV="1">
            <a:off x="0" y="3429000"/>
            <a:ext cx="12192000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020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ussdiagramm: Vorbereitung 19">
            <a:extLst>
              <a:ext uri="{FF2B5EF4-FFF2-40B4-BE49-F238E27FC236}">
                <a16:creationId xmlns:a16="http://schemas.microsoft.com/office/drawing/2014/main" id="{51B3DB18-75E0-4758-A993-9ABA01725308}"/>
              </a:ext>
            </a:extLst>
          </p:cNvPr>
          <p:cNvSpPr/>
          <p:nvPr/>
        </p:nvSpPr>
        <p:spPr>
          <a:xfrm>
            <a:off x="1486787" y="2865973"/>
            <a:ext cx="9218426" cy="113640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473"/>
              <a:gd name="connsiteY0" fmla="*/ 4868 h 9998"/>
              <a:gd name="connsiteX1" fmla="*/ 999 w 9473"/>
              <a:gd name="connsiteY1" fmla="*/ 1 h 9998"/>
              <a:gd name="connsiteX2" fmla="*/ 8015 w 9473"/>
              <a:gd name="connsiteY2" fmla="*/ 1 h 9998"/>
              <a:gd name="connsiteX3" fmla="*/ 9473 w 9473"/>
              <a:gd name="connsiteY3" fmla="*/ 5286 h 9998"/>
              <a:gd name="connsiteX4" fmla="*/ 7996 w 9473"/>
              <a:gd name="connsiteY4" fmla="*/ 9941 h 9998"/>
              <a:gd name="connsiteX5" fmla="*/ 999 w 9473"/>
              <a:gd name="connsiteY5" fmla="*/ 9986 h 9998"/>
              <a:gd name="connsiteX6" fmla="*/ 0 w 9473"/>
              <a:gd name="connsiteY6" fmla="*/ 4868 h 9998"/>
              <a:gd name="connsiteX0" fmla="*/ 0 w 10000"/>
              <a:gd name="connsiteY0" fmla="*/ 4869 h 10000"/>
              <a:gd name="connsiteX1" fmla="*/ 1055 w 10000"/>
              <a:gd name="connsiteY1" fmla="*/ 1 h 10000"/>
              <a:gd name="connsiteX2" fmla="*/ 8461 w 10000"/>
              <a:gd name="connsiteY2" fmla="*/ 1 h 10000"/>
              <a:gd name="connsiteX3" fmla="*/ 10000 w 10000"/>
              <a:gd name="connsiteY3" fmla="*/ 5287 h 10000"/>
              <a:gd name="connsiteX4" fmla="*/ 8441 w 10000"/>
              <a:gd name="connsiteY4" fmla="*/ 9943 h 10000"/>
              <a:gd name="connsiteX5" fmla="*/ 1055 w 10000"/>
              <a:gd name="connsiteY5" fmla="*/ 9988 h 10000"/>
              <a:gd name="connsiteX6" fmla="*/ 0 w 10000"/>
              <a:gd name="connsiteY6" fmla="*/ 4869 h 10000"/>
              <a:gd name="connsiteX0" fmla="*/ 0 w 10000"/>
              <a:gd name="connsiteY0" fmla="*/ 4869 h 10022"/>
              <a:gd name="connsiteX1" fmla="*/ 1055 w 10000"/>
              <a:gd name="connsiteY1" fmla="*/ 1 h 10022"/>
              <a:gd name="connsiteX2" fmla="*/ 8461 w 10000"/>
              <a:gd name="connsiteY2" fmla="*/ 1 h 10022"/>
              <a:gd name="connsiteX3" fmla="*/ 10000 w 10000"/>
              <a:gd name="connsiteY3" fmla="*/ 5287 h 10022"/>
              <a:gd name="connsiteX4" fmla="*/ 8441 w 10000"/>
              <a:gd name="connsiteY4" fmla="*/ 9943 h 10022"/>
              <a:gd name="connsiteX5" fmla="*/ 1055 w 10000"/>
              <a:gd name="connsiteY5" fmla="*/ 9988 h 10022"/>
              <a:gd name="connsiteX6" fmla="*/ 0 w 10000"/>
              <a:gd name="connsiteY6" fmla="*/ 4869 h 10022"/>
              <a:gd name="connsiteX0" fmla="*/ 0 w 10000"/>
              <a:gd name="connsiteY0" fmla="*/ 4869 h 10016"/>
              <a:gd name="connsiteX1" fmla="*/ 1055 w 10000"/>
              <a:gd name="connsiteY1" fmla="*/ 1 h 10016"/>
              <a:gd name="connsiteX2" fmla="*/ 8461 w 10000"/>
              <a:gd name="connsiteY2" fmla="*/ 1 h 10016"/>
              <a:gd name="connsiteX3" fmla="*/ 10000 w 10000"/>
              <a:gd name="connsiteY3" fmla="*/ 5287 h 10016"/>
              <a:gd name="connsiteX4" fmla="*/ 8441 w 10000"/>
              <a:gd name="connsiteY4" fmla="*/ 9943 h 10016"/>
              <a:gd name="connsiteX5" fmla="*/ 1055 w 10000"/>
              <a:gd name="connsiteY5" fmla="*/ 9988 h 10016"/>
              <a:gd name="connsiteX6" fmla="*/ 0 w 10000"/>
              <a:gd name="connsiteY6" fmla="*/ 4869 h 10016"/>
              <a:gd name="connsiteX0" fmla="*/ 0 w 9362"/>
              <a:gd name="connsiteY0" fmla="*/ 4869 h 10016"/>
              <a:gd name="connsiteX1" fmla="*/ 1055 w 9362"/>
              <a:gd name="connsiteY1" fmla="*/ 1 h 10016"/>
              <a:gd name="connsiteX2" fmla="*/ 8461 w 9362"/>
              <a:gd name="connsiteY2" fmla="*/ 1 h 10016"/>
              <a:gd name="connsiteX3" fmla="*/ 9362 w 9362"/>
              <a:gd name="connsiteY3" fmla="*/ 5454 h 10016"/>
              <a:gd name="connsiteX4" fmla="*/ 8441 w 9362"/>
              <a:gd name="connsiteY4" fmla="*/ 9943 h 10016"/>
              <a:gd name="connsiteX5" fmla="*/ 1055 w 9362"/>
              <a:gd name="connsiteY5" fmla="*/ 9988 h 10016"/>
              <a:gd name="connsiteX6" fmla="*/ 0 w 9362"/>
              <a:gd name="connsiteY6" fmla="*/ 4869 h 10016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00"/>
              <a:gd name="connsiteY0" fmla="*/ 4861 h 10000"/>
              <a:gd name="connsiteX1" fmla="*/ 1127 w 10000"/>
              <a:gd name="connsiteY1" fmla="*/ 1 h 10000"/>
              <a:gd name="connsiteX2" fmla="*/ 9038 w 10000"/>
              <a:gd name="connsiteY2" fmla="*/ 1 h 10000"/>
              <a:gd name="connsiteX3" fmla="*/ 10000 w 10000"/>
              <a:gd name="connsiteY3" fmla="*/ 5445 h 10000"/>
              <a:gd name="connsiteX4" fmla="*/ 9016 w 10000"/>
              <a:gd name="connsiteY4" fmla="*/ 9927 h 10000"/>
              <a:gd name="connsiteX5" fmla="*/ 1127 w 10000"/>
              <a:gd name="connsiteY5" fmla="*/ 9972 h 10000"/>
              <a:gd name="connsiteX6" fmla="*/ 0 w 10000"/>
              <a:gd name="connsiteY6" fmla="*/ 4861 h 10000"/>
              <a:gd name="connsiteX0" fmla="*/ 0 w 10087"/>
              <a:gd name="connsiteY0" fmla="*/ 4861 h 10000"/>
              <a:gd name="connsiteX1" fmla="*/ 1127 w 10087"/>
              <a:gd name="connsiteY1" fmla="*/ 1 h 10000"/>
              <a:gd name="connsiteX2" fmla="*/ 9038 w 10087"/>
              <a:gd name="connsiteY2" fmla="*/ 1 h 10000"/>
              <a:gd name="connsiteX3" fmla="*/ 10087 w 10087"/>
              <a:gd name="connsiteY3" fmla="*/ 5445 h 10000"/>
              <a:gd name="connsiteX4" fmla="*/ 9016 w 10087"/>
              <a:gd name="connsiteY4" fmla="*/ 9927 h 10000"/>
              <a:gd name="connsiteX5" fmla="*/ 1127 w 10087"/>
              <a:gd name="connsiteY5" fmla="*/ 9972 h 10000"/>
              <a:gd name="connsiteX6" fmla="*/ 0 w 10087"/>
              <a:gd name="connsiteY6" fmla="*/ 4861 h 10000"/>
              <a:gd name="connsiteX0" fmla="*/ 0 w 10087"/>
              <a:gd name="connsiteY0" fmla="*/ 4861 h 10000"/>
              <a:gd name="connsiteX1" fmla="*/ 1127 w 10087"/>
              <a:gd name="connsiteY1" fmla="*/ 1 h 10000"/>
              <a:gd name="connsiteX2" fmla="*/ 9038 w 10087"/>
              <a:gd name="connsiteY2" fmla="*/ 1 h 10000"/>
              <a:gd name="connsiteX3" fmla="*/ 10087 w 10087"/>
              <a:gd name="connsiteY3" fmla="*/ 5445 h 10000"/>
              <a:gd name="connsiteX4" fmla="*/ 9016 w 10087"/>
              <a:gd name="connsiteY4" fmla="*/ 9927 h 10000"/>
              <a:gd name="connsiteX5" fmla="*/ 1127 w 10087"/>
              <a:gd name="connsiteY5" fmla="*/ 9972 h 10000"/>
              <a:gd name="connsiteX6" fmla="*/ 0 w 10087"/>
              <a:gd name="connsiteY6" fmla="*/ 4861 h 10000"/>
              <a:gd name="connsiteX0" fmla="*/ 0 w 10087"/>
              <a:gd name="connsiteY0" fmla="*/ 4861 h 10000"/>
              <a:gd name="connsiteX1" fmla="*/ 1127 w 10087"/>
              <a:gd name="connsiteY1" fmla="*/ 1 h 10000"/>
              <a:gd name="connsiteX2" fmla="*/ 9038 w 10087"/>
              <a:gd name="connsiteY2" fmla="*/ 1 h 10000"/>
              <a:gd name="connsiteX3" fmla="*/ 10087 w 10087"/>
              <a:gd name="connsiteY3" fmla="*/ 5445 h 10000"/>
              <a:gd name="connsiteX4" fmla="*/ 9016 w 10087"/>
              <a:gd name="connsiteY4" fmla="*/ 9927 h 10000"/>
              <a:gd name="connsiteX5" fmla="*/ 1127 w 10087"/>
              <a:gd name="connsiteY5" fmla="*/ 9972 h 10000"/>
              <a:gd name="connsiteX6" fmla="*/ 0 w 10087"/>
              <a:gd name="connsiteY6" fmla="*/ 4861 h 10000"/>
              <a:gd name="connsiteX0" fmla="*/ 0 w 10087"/>
              <a:gd name="connsiteY0" fmla="*/ 4861 h 10000"/>
              <a:gd name="connsiteX1" fmla="*/ 1127 w 10087"/>
              <a:gd name="connsiteY1" fmla="*/ 1 h 10000"/>
              <a:gd name="connsiteX2" fmla="*/ 9038 w 10087"/>
              <a:gd name="connsiteY2" fmla="*/ 1 h 10000"/>
              <a:gd name="connsiteX3" fmla="*/ 10087 w 10087"/>
              <a:gd name="connsiteY3" fmla="*/ 5362 h 10000"/>
              <a:gd name="connsiteX4" fmla="*/ 9016 w 10087"/>
              <a:gd name="connsiteY4" fmla="*/ 9927 h 10000"/>
              <a:gd name="connsiteX5" fmla="*/ 1127 w 10087"/>
              <a:gd name="connsiteY5" fmla="*/ 9972 h 10000"/>
              <a:gd name="connsiteX6" fmla="*/ 0 w 10087"/>
              <a:gd name="connsiteY6" fmla="*/ 4861 h 10000"/>
              <a:gd name="connsiteX0" fmla="*/ 0 w 10083"/>
              <a:gd name="connsiteY0" fmla="*/ 4861 h 10000"/>
              <a:gd name="connsiteX1" fmla="*/ 1127 w 10083"/>
              <a:gd name="connsiteY1" fmla="*/ 1 h 10000"/>
              <a:gd name="connsiteX2" fmla="*/ 9038 w 10083"/>
              <a:gd name="connsiteY2" fmla="*/ 1 h 10000"/>
              <a:gd name="connsiteX3" fmla="*/ 10083 w 10083"/>
              <a:gd name="connsiteY3" fmla="*/ 5039 h 10000"/>
              <a:gd name="connsiteX4" fmla="*/ 9016 w 10083"/>
              <a:gd name="connsiteY4" fmla="*/ 9927 h 10000"/>
              <a:gd name="connsiteX5" fmla="*/ 1127 w 10083"/>
              <a:gd name="connsiteY5" fmla="*/ 9972 h 10000"/>
              <a:gd name="connsiteX6" fmla="*/ 0 w 10083"/>
              <a:gd name="connsiteY6" fmla="*/ 4861 h 10000"/>
              <a:gd name="connsiteX0" fmla="*/ 0 w 10072"/>
              <a:gd name="connsiteY0" fmla="*/ 5076 h 10004"/>
              <a:gd name="connsiteX1" fmla="*/ 1116 w 10072"/>
              <a:gd name="connsiteY1" fmla="*/ 1 h 10004"/>
              <a:gd name="connsiteX2" fmla="*/ 9027 w 10072"/>
              <a:gd name="connsiteY2" fmla="*/ 1 h 10004"/>
              <a:gd name="connsiteX3" fmla="*/ 10072 w 10072"/>
              <a:gd name="connsiteY3" fmla="*/ 5039 h 10004"/>
              <a:gd name="connsiteX4" fmla="*/ 9005 w 10072"/>
              <a:gd name="connsiteY4" fmla="*/ 9927 h 10004"/>
              <a:gd name="connsiteX5" fmla="*/ 1116 w 10072"/>
              <a:gd name="connsiteY5" fmla="*/ 9972 h 10004"/>
              <a:gd name="connsiteX6" fmla="*/ 0 w 10072"/>
              <a:gd name="connsiteY6" fmla="*/ 5076 h 10004"/>
              <a:gd name="connsiteX0" fmla="*/ 0 w 10083"/>
              <a:gd name="connsiteY0" fmla="*/ 5004 h 10003"/>
              <a:gd name="connsiteX1" fmla="*/ 1127 w 10083"/>
              <a:gd name="connsiteY1" fmla="*/ 1 h 10003"/>
              <a:gd name="connsiteX2" fmla="*/ 9038 w 10083"/>
              <a:gd name="connsiteY2" fmla="*/ 1 h 10003"/>
              <a:gd name="connsiteX3" fmla="*/ 10083 w 10083"/>
              <a:gd name="connsiteY3" fmla="*/ 5039 h 10003"/>
              <a:gd name="connsiteX4" fmla="*/ 9016 w 10083"/>
              <a:gd name="connsiteY4" fmla="*/ 9927 h 10003"/>
              <a:gd name="connsiteX5" fmla="*/ 1127 w 10083"/>
              <a:gd name="connsiteY5" fmla="*/ 9972 h 10003"/>
              <a:gd name="connsiteX6" fmla="*/ 0 w 10083"/>
              <a:gd name="connsiteY6" fmla="*/ 5004 h 10003"/>
              <a:gd name="connsiteX0" fmla="*/ 0 w 10003"/>
              <a:gd name="connsiteY0" fmla="*/ 5281 h 10009"/>
              <a:gd name="connsiteX1" fmla="*/ 1047 w 10003"/>
              <a:gd name="connsiteY1" fmla="*/ 1 h 10009"/>
              <a:gd name="connsiteX2" fmla="*/ 8958 w 10003"/>
              <a:gd name="connsiteY2" fmla="*/ 1 h 10009"/>
              <a:gd name="connsiteX3" fmla="*/ 10003 w 10003"/>
              <a:gd name="connsiteY3" fmla="*/ 5039 h 10009"/>
              <a:gd name="connsiteX4" fmla="*/ 8936 w 10003"/>
              <a:gd name="connsiteY4" fmla="*/ 9927 h 10009"/>
              <a:gd name="connsiteX5" fmla="*/ 1047 w 10003"/>
              <a:gd name="connsiteY5" fmla="*/ 9972 h 10009"/>
              <a:gd name="connsiteX6" fmla="*/ 0 w 10003"/>
              <a:gd name="connsiteY6" fmla="*/ 5281 h 10009"/>
              <a:gd name="connsiteX0" fmla="*/ 0 w 10003"/>
              <a:gd name="connsiteY0" fmla="*/ 5142 h 10006"/>
              <a:gd name="connsiteX1" fmla="*/ 1047 w 10003"/>
              <a:gd name="connsiteY1" fmla="*/ 1 h 10006"/>
              <a:gd name="connsiteX2" fmla="*/ 8958 w 10003"/>
              <a:gd name="connsiteY2" fmla="*/ 1 h 10006"/>
              <a:gd name="connsiteX3" fmla="*/ 10003 w 10003"/>
              <a:gd name="connsiteY3" fmla="*/ 5039 h 10006"/>
              <a:gd name="connsiteX4" fmla="*/ 8936 w 10003"/>
              <a:gd name="connsiteY4" fmla="*/ 9927 h 10006"/>
              <a:gd name="connsiteX5" fmla="*/ 1047 w 10003"/>
              <a:gd name="connsiteY5" fmla="*/ 9972 h 10006"/>
              <a:gd name="connsiteX6" fmla="*/ 0 w 10003"/>
              <a:gd name="connsiteY6" fmla="*/ 5142 h 10006"/>
              <a:gd name="connsiteX0" fmla="*/ 0 w 10000"/>
              <a:gd name="connsiteY0" fmla="*/ 4893 h 10001"/>
              <a:gd name="connsiteX1" fmla="*/ 1044 w 10000"/>
              <a:gd name="connsiteY1" fmla="*/ 1 h 10001"/>
              <a:gd name="connsiteX2" fmla="*/ 8955 w 10000"/>
              <a:gd name="connsiteY2" fmla="*/ 1 h 10001"/>
              <a:gd name="connsiteX3" fmla="*/ 10000 w 10000"/>
              <a:gd name="connsiteY3" fmla="*/ 5039 h 10001"/>
              <a:gd name="connsiteX4" fmla="*/ 8933 w 10000"/>
              <a:gd name="connsiteY4" fmla="*/ 9927 h 10001"/>
              <a:gd name="connsiteX5" fmla="*/ 1044 w 10000"/>
              <a:gd name="connsiteY5" fmla="*/ 9972 h 10001"/>
              <a:gd name="connsiteX6" fmla="*/ 0 w 10000"/>
              <a:gd name="connsiteY6" fmla="*/ 4893 h 10001"/>
              <a:gd name="connsiteX0" fmla="*/ 0 w 10000"/>
              <a:gd name="connsiteY0" fmla="*/ 5018 h 10003"/>
              <a:gd name="connsiteX1" fmla="*/ 1044 w 10000"/>
              <a:gd name="connsiteY1" fmla="*/ 1 h 10003"/>
              <a:gd name="connsiteX2" fmla="*/ 8955 w 10000"/>
              <a:gd name="connsiteY2" fmla="*/ 1 h 10003"/>
              <a:gd name="connsiteX3" fmla="*/ 10000 w 10000"/>
              <a:gd name="connsiteY3" fmla="*/ 5039 h 10003"/>
              <a:gd name="connsiteX4" fmla="*/ 8933 w 10000"/>
              <a:gd name="connsiteY4" fmla="*/ 9927 h 10003"/>
              <a:gd name="connsiteX5" fmla="*/ 1044 w 10000"/>
              <a:gd name="connsiteY5" fmla="*/ 9972 h 10003"/>
              <a:gd name="connsiteX6" fmla="*/ 0 w 10000"/>
              <a:gd name="connsiteY6" fmla="*/ 5018 h 10003"/>
              <a:gd name="connsiteX0" fmla="*/ 0 w 10006"/>
              <a:gd name="connsiteY0" fmla="*/ 5045 h 10004"/>
              <a:gd name="connsiteX1" fmla="*/ 1050 w 10006"/>
              <a:gd name="connsiteY1" fmla="*/ 1 h 10004"/>
              <a:gd name="connsiteX2" fmla="*/ 8961 w 10006"/>
              <a:gd name="connsiteY2" fmla="*/ 1 h 10004"/>
              <a:gd name="connsiteX3" fmla="*/ 10006 w 10006"/>
              <a:gd name="connsiteY3" fmla="*/ 5039 h 10004"/>
              <a:gd name="connsiteX4" fmla="*/ 8939 w 10006"/>
              <a:gd name="connsiteY4" fmla="*/ 9927 h 10004"/>
              <a:gd name="connsiteX5" fmla="*/ 1050 w 10006"/>
              <a:gd name="connsiteY5" fmla="*/ 9972 h 10004"/>
              <a:gd name="connsiteX6" fmla="*/ 0 w 10006"/>
              <a:gd name="connsiteY6" fmla="*/ 5045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6" h="10004">
                <a:moveTo>
                  <a:pt x="0" y="5045"/>
                </a:moveTo>
                <a:cubicBezTo>
                  <a:pt x="513" y="1631"/>
                  <a:pt x="122" y="86"/>
                  <a:pt x="1050" y="1"/>
                </a:cubicBezTo>
                <a:lnTo>
                  <a:pt x="8961" y="1"/>
                </a:lnTo>
                <a:cubicBezTo>
                  <a:pt x="9990" y="-16"/>
                  <a:pt x="9537" y="540"/>
                  <a:pt x="10006" y="5039"/>
                </a:cubicBezTo>
                <a:cubicBezTo>
                  <a:pt x="9608" y="9039"/>
                  <a:pt x="9872" y="10038"/>
                  <a:pt x="8939" y="9927"/>
                </a:cubicBezTo>
                <a:lnTo>
                  <a:pt x="1050" y="9972"/>
                </a:lnTo>
                <a:cubicBezTo>
                  <a:pt x="110" y="10230"/>
                  <a:pt x="521" y="8962"/>
                  <a:pt x="0" y="5045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aseline="-2500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0860989-830B-45DB-9424-F928FD2DAD39}"/>
              </a:ext>
            </a:extLst>
          </p:cNvPr>
          <p:cNvCxnSpPr>
            <a:cxnSpLocks/>
          </p:cNvCxnSpPr>
          <p:nvPr/>
        </p:nvCxnSpPr>
        <p:spPr>
          <a:xfrm>
            <a:off x="0" y="574950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age">
            <a:extLst>
              <a:ext uri="{FF2B5EF4-FFF2-40B4-BE49-F238E27FC236}">
                <a16:creationId xmlns:a16="http://schemas.microsoft.com/office/drawing/2014/main" id="{C3B56E82-3F41-4BD8-932A-56FE73D1167A}"/>
              </a:ext>
            </a:extLst>
          </p:cNvPr>
          <p:cNvSpPr txBox="1"/>
          <p:nvPr/>
        </p:nvSpPr>
        <p:spPr>
          <a:xfrm>
            <a:off x="3337341" y="3191608"/>
            <a:ext cx="5698273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was not a member of The Beatles?</a:t>
            </a:r>
          </a:p>
        </p:txBody>
      </p:sp>
      <p:grpSp>
        <p:nvGrpSpPr>
          <p:cNvPr id="43" name="Antwort A">
            <a:extLst>
              <a:ext uri="{FF2B5EF4-FFF2-40B4-BE49-F238E27FC236}">
                <a16:creationId xmlns:a16="http://schemas.microsoft.com/office/drawing/2014/main" id="{36BAF9E3-9179-411B-B8FE-F5BCF1E73DC9}"/>
              </a:ext>
            </a:extLst>
          </p:cNvPr>
          <p:cNvGrpSpPr/>
          <p:nvPr/>
        </p:nvGrpSpPr>
        <p:grpSpPr>
          <a:xfrm>
            <a:off x="1452892" y="4172004"/>
            <a:ext cx="4524162" cy="929685"/>
            <a:chOff x="1452892" y="4172004"/>
            <a:chExt cx="4524162" cy="929685"/>
          </a:xfrm>
        </p:grpSpPr>
        <p:sp>
          <p:nvSpPr>
            <p:cNvPr id="20" name="Flussdiagramm: Vorbereitung 19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A79ECAAD-FE9C-4A8C-8CBE-2AF288475131}"/>
                </a:ext>
              </a:extLst>
            </p:cNvPr>
            <p:cNvGrpSpPr/>
            <p:nvPr/>
          </p:nvGrpSpPr>
          <p:grpSpPr>
            <a:xfrm>
              <a:off x="1717288" y="4185359"/>
              <a:ext cx="3824868" cy="916330"/>
              <a:chOff x="1717288" y="4185359"/>
              <a:chExt cx="3824868" cy="916330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AF0BF5BB-760B-4D01-AAEE-BEDC070EF526}"/>
                  </a:ext>
                </a:extLst>
              </p:cNvPr>
              <p:cNvSpPr txBox="1"/>
              <p:nvPr/>
            </p:nvSpPr>
            <p:spPr>
              <a:xfrm>
                <a:off x="1717288" y="4381083"/>
                <a:ext cx="446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>
                    <a:solidFill>
                      <a:srgbClr val="FFC000"/>
                    </a:solidFill>
                    <a:latin typeface="Abadi Extra Light" panose="020B0204020104020204" pitchFamily="34" charset="0"/>
                  </a:rPr>
                  <a:t>A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6388FA3-C0D9-410C-BAE2-A6485A7F9BED}"/>
                  </a:ext>
                </a:extLst>
              </p:cNvPr>
              <p:cNvSpPr txBox="1"/>
              <p:nvPr/>
            </p:nvSpPr>
            <p:spPr>
              <a:xfrm>
                <a:off x="2163338" y="4185359"/>
                <a:ext cx="3378818" cy="91633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de-AT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John Lennon</a:t>
                </a:r>
                <a:endParaRPr lang="de-A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Antwort B">
            <a:extLst>
              <a:ext uri="{FF2B5EF4-FFF2-40B4-BE49-F238E27FC236}">
                <a16:creationId xmlns:a16="http://schemas.microsoft.com/office/drawing/2014/main" id="{E30C8AA2-BEE5-47D2-84F3-F5461D24D06A}"/>
              </a:ext>
            </a:extLst>
          </p:cNvPr>
          <p:cNvGrpSpPr/>
          <p:nvPr/>
        </p:nvGrpSpPr>
        <p:grpSpPr>
          <a:xfrm>
            <a:off x="6271529" y="4185358"/>
            <a:ext cx="4524162" cy="929684"/>
            <a:chOff x="6271529" y="4185358"/>
            <a:chExt cx="4524162" cy="929684"/>
          </a:xfrm>
        </p:grpSpPr>
        <p:sp>
          <p:nvSpPr>
            <p:cNvPr id="30" name="Flussdiagramm: Vorbereitung 19">
              <a:extLst>
                <a:ext uri="{FF2B5EF4-FFF2-40B4-BE49-F238E27FC236}">
                  <a16:creationId xmlns:a16="http://schemas.microsoft.com/office/drawing/2014/main" id="{1D35DB63-5230-4019-8D00-0A6FF7AB72BE}"/>
                </a:ext>
              </a:extLst>
            </p:cNvPr>
            <p:cNvSpPr/>
            <p:nvPr/>
          </p:nvSpPr>
          <p:spPr>
            <a:xfrm>
              <a:off x="6271529" y="4185358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de-AT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1A0CF1A-F77F-402E-B1AB-817C9CF3DB58}"/>
                </a:ext>
              </a:extLst>
            </p:cNvPr>
            <p:cNvSpPr txBox="1"/>
            <p:nvPr/>
          </p:nvSpPr>
          <p:spPr>
            <a:xfrm>
              <a:off x="6544962" y="437908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4384844-2196-42F7-B547-580509577301}"/>
                </a:ext>
              </a:extLst>
            </p:cNvPr>
            <p:cNvSpPr txBox="1"/>
            <p:nvPr/>
          </p:nvSpPr>
          <p:spPr>
            <a:xfrm>
              <a:off x="6991010" y="4185358"/>
              <a:ext cx="3483702" cy="899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Ringo Star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Antwort C">
            <a:extLst>
              <a:ext uri="{FF2B5EF4-FFF2-40B4-BE49-F238E27FC236}">
                <a16:creationId xmlns:a16="http://schemas.microsoft.com/office/drawing/2014/main" id="{F2F40ED8-7124-40BD-BD7C-8B35A1D59DE6}"/>
              </a:ext>
            </a:extLst>
          </p:cNvPr>
          <p:cNvGrpSpPr/>
          <p:nvPr/>
        </p:nvGrpSpPr>
        <p:grpSpPr>
          <a:xfrm>
            <a:off x="1452892" y="5271311"/>
            <a:ext cx="4524162" cy="929685"/>
            <a:chOff x="1452892" y="5271311"/>
            <a:chExt cx="4524162" cy="929685"/>
          </a:xfrm>
        </p:grpSpPr>
        <p:sp>
          <p:nvSpPr>
            <p:cNvPr id="31" name="Flussdiagramm: Vorbereitung 19">
              <a:extLst>
                <a:ext uri="{FF2B5EF4-FFF2-40B4-BE49-F238E27FC236}">
                  <a16:creationId xmlns:a16="http://schemas.microsoft.com/office/drawing/2014/main" id="{87D5B7B0-B504-40C5-BFC9-D3328A97AC1E}"/>
                </a:ext>
              </a:extLst>
            </p:cNvPr>
            <p:cNvSpPr/>
            <p:nvPr/>
          </p:nvSpPr>
          <p:spPr>
            <a:xfrm>
              <a:off x="1452892" y="5271312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F00A738-E5E1-4733-9E2A-092D858DCB9E}"/>
                </a:ext>
              </a:extLst>
            </p:cNvPr>
            <p:cNvSpPr txBox="1"/>
            <p:nvPr/>
          </p:nvSpPr>
          <p:spPr>
            <a:xfrm>
              <a:off x="1728439" y="547454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02D599C-5B3F-476D-95B3-CB5464277AB7}"/>
                </a:ext>
              </a:extLst>
            </p:cNvPr>
            <p:cNvSpPr txBox="1"/>
            <p:nvPr/>
          </p:nvSpPr>
          <p:spPr>
            <a:xfrm>
              <a:off x="2163337" y="5271311"/>
              <a:ext cx="3378819" cy="92968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Justin Timberlake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Antwort D">
            <a:extLst>
              <a:ext uri="{FF2B5EF4-FFF2-40B4-BE49-F238E27FC236}">
                <a16:creationId xmlns:a16="http://schemas.microsoft.com/office/drawing/2014/main" id="{93D8C80A-E08C-4808-941D-85C6E552C6BB}"/>
              </a:ext>
            </a:extLst>
          </p:cNvPr>
          <p:cNvGrpSpPr/>
          <p:nvPr/>
        </p:nvGrpSpPr>
        <p:grpSpPr>
          <a:xfrm>
            <a:off x="6271529" y="5298020"/>
            <a:ext cx="4524162" cy="929684"/>
            <a:chOff x="6271529" y="5298020"/>
            <a:chExt cx="4524162" cy="929684"/>
          </a:xfrm>
        </p:grpSpPr>
        <p:sp>
          <p:nvSpPr>
            <p:cNvPr id="32" name="Flussdiagramm: Vorbereitung 19">
              <a:extLst>
                <a:ext uri="{FF2B5EF4-FFF2-40B4-BE49-F238E27FC236}">
                  <a16:creationId xmlns:a16="http://schemas.microsoft.com/office/drawing/2014/main" id="{9165BA08-5248-40BA-94C9-D35314AE69DC}"/>
                </a:ext>
              </a:extLst>
            </p:cNvPr>
            <p:cNvSpPr/>
            <p:nvPr/>
          </p:nvSpPr>
          <p:spPr>
            <a:xfrm>
              <a:off x="6271529" y="5298020"/>
              <a:ext cx="4524162" cy="9294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  <a:gd name="connsiteX0" fmla="*/ 0 w 10013"/>
                <a:gd name="connsiteY0" fmla="*/ 4850 h 10001"/>
                <a:gd name="connsiteX1" fmla="*/ 1163 w 10013"/>
                <a:gd name="connsiteY1" fmla="*/ 1 h 10001"/>
                <a:gd name="connsiteX2" fmla="*/ 8760 w 10013"/>
                <a:gd name="connsiteY2" fmla="*/ 1 h 10001"/>
                <a:gd name="connsiteX3" fmla="*/ 10013 w 10013"/>
                <a:gd name="connsiteY3" fmla="*/ 5172 h 10001"/>
                <a:gd name="connsiteX4" fmla="*/ 8739 w 10013"/>
                <a:gd name="connsiteY4" fmla="*/ 9942 h 10001"/>
                <a:gd name="connsiteX5" fmla="*/ 1163 w 10013"/>
                <a:gd name="connsiteY5" fmla="*/ 9987 h 10001"/>
                <a:gd name="connsiteX6" fmla="*/ 0 w 10013"/>
                <a:gd name="connsiteY6" fmla="*/ 485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1">
                  <a:moveTo>
                    <a:pt x="0" y="4850"/>
                  </a:moveTo>
                  <a:cubicBezTo>
                    <a:pt x="487" y="2935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114"/>
                    <a:pt x="0" y="4850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6E4110C-2D4F-472F-B93F-CCAB1213CA80}"/>
                </a:ext>
              </a:extLst>
            </p:cNvPr>
            <p:cNvSpPr txBox="1"/>
            <p:nvPr/>
          </p:nvSpPr>
          <p:spPr>
            <a:xfrm>
              <a:off x="6544961" y="5501252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6846D30-1FB9-45DB-BEBF-1D66E8C97FAF}"/>
                </a:ext>
              </a:extLst>
            </p:cNvPr>
            <p:cNvSpPr txBox="1"/>
            <p:nvPr/>
          </p:nvSpPr>
          <p:spPr>
            <a:xfrm>
              <a:off x="6991010" y="5308766"/>
              <a:ext cx="3483702" cy="91893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de-AT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Paul McCartney</a:t>
              </a: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65CCF10-0F7D-49CD-9443-E842DBC171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46395" y="291865"/>
            <a:ext cx="609600" cy="609600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3F0AD78-B9D0-4FD3-A3F2-A7D10AE4E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47" name="Logo">
            <a:extLst>
              <a:ext uri="{FF2B5EF4-FFF2-40B4-BE49-F238E27FC236}">
                <a16:creationId xmlns:a16="http://schemas.microsoft.com/office/drawing/2014/main" id="{0E807A9E-9E0C-40BA-B9B6-465662BEB3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chemeClr val="bg1"/>
                </a:solidFill>
              </a:rPr>
              <a:t>Main Theme: </a:t>
            </a:r>
            <a:r>
              <a:rPr lang="de-AT" sz="2400">
                <a:solidFill>
                  <a:schemeClr val="bg1"/>
                </a:solidFill>
                <a:hlinkClick r:id="rId3"/>
              </a:rPr>
              <a:t>https://www.soundboard.com/sb/sound/904527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Wrong answer: </a:t>
            </a:r>
            <a:r>
              <a:rPr lang="de-AT" sz="2400">
                <a:solidFill>
                  <a:schemeClr val="bg1"/>
                </a:solidFill>
                <a:hlinkClick r:id="rId4"/>
              </a:rPr>
              <a:t>https://www.soundboard.com/sb/sound/904547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Right answer: </a:t>
            </a:r>
            <a:r>
              <a:rPr lang="de-AT" sz="2400">
                <a:solidFill>
                  <a:schemeClr val="bg1"/>
                </a:solidFill>
                <a:hlinkClick r:id="rId5"/>
              </a:rPr>
              <a:t>https://www.soundboard.com/sb/sound/904544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Call a friend: </a:t>
            </a:r>
            <a:r>
              <a:rPr lang="de-AT" sz="2400">
                <a:solidFill>
                  <a:schemeClr val="bg1"/>
                </a:solidFill>
                <a:hlinkClick r:id="rId6"/>
              </a:rPr>
              <a:t>https://www.soundboard.com/sb/sound/904546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1.000.000 music: </a:t>
            </a:r>
            <a:r>
              <a:rPr lang="de-AT" sz="2400">
                <a:solidFill>
                  <a:schemeClr val="bg1"/>
                </a:solidFill>
                <a:hlinkClick r:id="rId7"/>
              </a:rPr>
              <a:t>https://www.soundboard.com/sb/sound/904542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500.000 music: </a:t>
            </a:r>
            <a:r>
              <a:rPr lang="de-AT" sz="2400">
                <a:solidFill>
                  <a:schemeClr val="bg1"/>
                </a:solidFill>
                <a:hlinkClick r:id="rId8"/>
              </a:rPr>
              <a:t>https://www.soundboard.com/sb/sound/904541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125.000 music: </a:t>
            </a:r>
            <a:r>
              <a:rPr lang="de-AT" sz="2400">
                <a:solidFill>
                  <a:schemeClr val="bg1"/>
                </a:solidFill>
                <a:hlinkClick r:id="rId9"/>
              </a:rPr>
              <a:t>https://www.soundboard.com/sb/sound/904540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64.000 music: </a:t>
            </a:r>
            <a:r>
              <a:rPr lang="de-AT" sz="2400">
                <a:solidFill>
                  <a:schemeClr val="bg1"/>
                </a:solidFill>
                <a:hlinkClick r:id="rId10"/>
              </a:rPr>
              <a:t>https://www.soundboard.com/sb/sound/904539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2.000 – 30.000 music: </a:t>
            </a:r>
            <a:r>
              <a:rPr lang="de-AT" sz="2400">
                <a:solidFill>
                  <a:schemeClr val="bg1"/>
                </a:solidFill>
                <a:hlinkClick r:id="rId11"/>
              </a:rPr>
              <a:t>https://www.soundboard.com/sb/sound/904538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50 – 1000 music: </a:t>
            </a:r>
            <a:r>
              <a:rPr lang="de-AT" sz="2400">
                <a:solidFill>
                  <a:schemeClr val="bg1"/>
                </a:solidFill>
                <a:hlinkClick r:id="rId12"/>
              </a:rPr>
              <a:t>https://www.soundboard.com/sb/sound/904537</a:t>
            </a:r>
            <a:endParaRPr lang="de-AT" sz="2400">
              <a:solidFill>
                <a:schemeClr val="bg1"/>
              </a:solidFill>
            </a:endParaRPr>
          </a:p>
          <a:p>
            <a:r>
              <a:rPr lang="de-AT" sz="2400">
                <a:solidFill>
                  <a:schemeClr val="bg1"/>
                </a:solidFill>
              </a:rPr>
              <a:t>Start sound: </a:t>
            </a:r>
            <a:r>
              <a:rPr lang="de-AT" sz="2400">
                <a:solidFill>
                  <a:schemeClr val="bg1"/>
                </a:solidFill>
                <a:hlinkClick r:id="rId13"/>
              </a:rPr>
              <a:t>https://www.soundboard.com/sb/sound/904536</a:t>
            </a:r>
            <a:endParaRPr lang="de-AT" sz="2400">
              <a:solidFill>
                <a:schemeClr val="bg1"/>
              </a:solidFill>
            </a:endParaRPr>
          </a:p>
          <a:p>
            <a:endParaRPr lang="de-AT">
              <a:solidFill>
                <a:schemeClr val="bg1"/>
              </a:solidFill>
            </a:endParaRPr>
          </a:p>
          <a:p>
            <a:endParaRPr lang="de-AT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4555751" y="356081"/>
            <a:ext cx="808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Game Elements, Lifelines</a:t>
            </a:r>
          </a:p>
        </p:txBody>
      </p:sp>
      <p:grpSp>
        <p:nvGrpSpPr>
          <p:cNvPr id="11" name="Telefon Grafik">
            <a:extLst>
              <a:ext uri="{FF2B5EF4-FFF2-40B4-BE49-F238E27FC236}">
                <a16:creationId xmlns:a16="http://schemas.microsoft.com/office/drawing/2014/main" id="{128C9151-95AB-4EE9-B152-0D9132510228}"/>
              </a:ext>
            </a:extLst>
          </p:cNvPr>
          <p:cNvGrpSpPr/>
          <p:nvPr/>
        </p:nvGrpSpPr>
        <p:grpSpPr>
          <a:xfrm>
            <a:off x="9236860" y="1554913"/>
            <a:ext cx="820604" cy="820604"/>
            <a:chOff x="2608742" y="1335110"/>
            <a:chExt cx="820604" cy="820604"/>
          </a:xfrm>
        </p:grpSpPr>
        <p:pic>
          <p:nvPicPr>
            <p:cNvPr id="4" name="Grafik 3" descr="Telefon">
              <a:extLst>
                <a:ext uri="{FF2B5EF4-FFF2-40B4-BE49-F238E27FC236}">
                  <a16:creationId xmlns:a16="http://schemas.microsoft.com/office/drawing/2014/main" id="{7709DD4D-3C62-4E99-8E5A-425802F88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9568" y="1371600"/>
              <a:ext cx="758952" cy="758952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62FF7B0-F8A2-4B86-B504-547BDA07E11B}"/>
                </a:ext>
              </a:extLst>
            </p:cNvPr>
            <p:cNvSpPr/>
            <p:nvPr/>
          </p:nvSpPr>
          <p:spPr>
            <a:xfrm>
              <a:off x="2608742" y="1335110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Publikum Grafik">
            <a:extLst>
              <a:ext uri="{FF2B5EF4-FFF2-40B4-BE49-F238E27FC236}">
                <a16:creationId xmlns:a16="http://schemas.microsoft.com/office/drawing/2014/main" id="{320042C6-CCF9-4E83-8300-E0280BADB8A2}"/>
              </a:ext>
            </a:extLst>
          </p:cNvPr>
          <p:cNvGrpSpPr/>
          <p:nvPr/>
        </p:nvGrpSpPr>
        <p:grpSpPr>
          <a:xfrm>
            <a:off x="9275509" y="3094898"/>
            <a:ext cx="820604" cy="820604"/>
            <a:chOff x="2608742" y="2329123"/>
            <a:chExt cx="820604" cy="820604"/>
          </a:xfrm>
        </p:grpSpPr>
        <p:pic>
          <p:nvPicPr>
            <p:cNvPr id="6" name="Grafik 5" descr="Kundenbewertung">
              <a:extLst>
                <a:ext uri="{FF2B5EF4-FFF2-40B4-BE49-F238E27FC236}">
                  <a16:creationId xmlns:a16="http://schemas.microsoft.com/office/drawing/2014/main" id="{684EE54E-060D-42CB-918B-215895DB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01220" y="2438660"/>
              <a:ext cx="635647" cy="635647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A66F58B-510C-43FA-94F5-9386FAFCB5BA}"/>
                </a:ext>
              </a:extLst>
            </p:cNvPr>
            <p:cNvSpPr/>
            <p:nvPr/>
          </p:nvSpPr>
          <p:spPr>
            <a:xfrm>
              <a:off x="2608742" y="2329123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" name="5050 Grafik">
            <a:extLst>
              <a:ext uri="{FF2B5EF4-FFF2-40B4-BE49-F238E27FC236}">
                <a16:creationId xmlns:a16="http://schemas.microsoft.com/office/drawing/2014/main" id="{C2C651C9-BE59-40D3-AB94-9C275F0BD83B}"/>
              </a:ext>
            </a:extLst>
          </p:cNvPr>
          <p:cNvGrpSpPr/>
          <p:nvPr/>
        </p:nvGrpSpPr>
        <p:grpSpPr>
          <a:xfrm>
            <a:off x="9275509" y="4634883"/>
            <a:ext cx="820604" cy="820604"/>
            <a:chOff x="2645456" y="3323136"/>
            <a:chExt cx="820604" cy="820604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F06594D-AF53-4A88-B38D-0F7704DF30A6}"/>
                </a:ext>
              </a:extLst>
            </p:cNvPr>
            <p:cNvSpPr txBox="1"/>
            <p:nvPr/>
          </p:nvSpPr>
          <p:spPr>
            <a:xfrm>
              <a:off x="2670394" y="3548772"/>
              <a:ext cx="75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50/50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377030B-618C-40B1-A19E-787CE4643763}"/>
                </a:ext>
              </a:extLst>
            </p:cNvPr>
            <p:cNvSpPr/>
            <p:nvPr/>
          </p:nvSpPr>
          <p:spPr>
            <a:xfrm>
              <a:off x="2645456" y="3323136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1040996" y="922852"/>
            <a:ext cx="3042459" cy="5333130"/>
            <a:chOff x="8179724" y="1168053"/>
            <a:chExt cx="3042459" cy="533313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527993" y="1515203"/>
              <a:ext cx="2694190" cy="4985980"/>
              <a:chOff x="8383385" y="1453686"/>
              <a:chExt cx="3385642" cy="5195196"/>
            </a:xfrm>
          </p:grpSpPr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383385" y="1453686"/>
                <a:ext cx="685800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endParaRPr lang="de-AT"/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069186" y="1453686"/>
                <a:ext cx="2699841" cy="5195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$ 125.000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$ 64.000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$ 32.000</a:t>
                </a:r>
              </a:p>
              <a:p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$ 16.000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$ 8.000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$ 4.000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$ 2.000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$ 1.000</a:t>
                </a:r>
              </a:p>
              <a:p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</a:t>
                </a:r>
              </a:p>
              <a:p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</a:t>
                </a:r>
              </a:p>
              <a:p>
                <a:endParaRPr lang="de-AT"/>
              </a:p>
            </p:txBody>
          </p:sp>
        </p:grpSp>
      </p:grpSp>
      <p:sp>
        <p:nvSpPr>
          <p:cNvPr id="17" name="Publikum">
            <a:extLst>
              <a:ext uri="{FF2B5EF4-FFF2-40B4-BE49-F238E27FC236}">
                <a16:creationId xmlns:a16="http://schemas.microsoft.com/office/drawing/2014/main" id="{47D4247C-FA0E-48BC-8C78-095A995E87E7}"/>
              </a:ext>
            </a:extLst>
          </p:cNvPr>
          <p:cNvSpPr txBox="1"/>
          <p:nvPr/>
        </p:nvSpPr>
        <p:spPr>
          <a:xfrm>
            <a:off x="6355080" y="3254592"/>
            <a:ext cx="259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lefon">
            <a:extLst>
              <a:ext uri="{FF2B5EF4-FFF2-40B4-BE49-F238E27FC236}">
                <a16:creationId xmlns:a16="http://schemas.microsoft.com/office/drawing/2014/main" id="{4F5ED4E6-4457-40C2-9210-270031DC20CD}"/>
              </a:ext>
            </a:extLst>
          </p:cNvPr>
          <p:cNvSpPr txBox="1"/>
          <p:nvPr/>
        </p:nvSpPr>
        <p:spPr>
          <a:xfrm>
            <a:off x="6667502" y="1734382"/>
            <a:ext cx="228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a Friend</a:t>
            </a:r>
          </a:p>
        </p:txBody>
      </p:sp>
      <p:sp>
        <p:nvSpPr>
          <p:cNvPr id="19" name="5050">
            <a:extLst>
              <a:ext uri="{FF2B5EF4-FFF2-40B4-BE49-F238E27FC236}">
                <a16:creationId xmlns:a16="http://schemas.microsoft.com/office/drawing/2014/main" id="{5AC692BA-DCA9-41DF-A2E8-DFC53589C6B7}"/>
              </a:ext>
            </a:extLst>
          </p:cNvPr>
          <p:cNvSpPr txBox="1"/>
          <p:nvPr/>
        </p:nvSpPr>
        <p:spPr>
          <a:xfrm>
            <a:off x="7882128" y="4814352"/>
            <a:ext cx="10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</a:t>
            </a:r>
          </a:p>
        </p:txBody>
      </p: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1213774" y="5573048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00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FFD76B7-5C80-43FC-BFD1-A89C0657E878}"/>
              </a:ext>
            </a:extLst>
          </p:cNvPr>
          <p:cNvSpPr txBox="1"/>
          <p:nvPr/>
        </p:nvSpPr>
        <p:spPr>
          <a:xfrm>
            <a:off x="935916" y="3458282"/>
            <a:ext cx="1176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https://slidelizard.com/blog/who-wants-to-be-a-millionaire-powerpoint-template </a:t>
            </a:r>
            <a:endParaRPr lang="de-AT" sz="2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DC134D-9CDD-4370-A951-907292821F85}"/>
              </a:ext>
            </a:extLst>
          </p:cNvPr>
          <p:cNvSpPr txBox="1"/>
          <p:nvPr/>
        </p:nvSpPr>
        <p:spPr>
          <a:xfrm>
            <a:off x="935916" y="2876498"/>
            <a:ext cx="882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millinaire – Read our blogpost: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9B8E38A-695D-47D7-A9B9-95E53D084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A20026B-BD52-4B59-A5A6-037EB8A16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23" y="451976"/>
            <a:ext cx="5610225" cy="5760052"/>
          </a:xfrm>
        </p:spPr>
      </p:pic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1E7FD15-FC10-4B4B-AB99-203CF9F32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434343"/>
            <a:ext cx="4973288" cy="99465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CFF94DC-3438-4D18-BB1F-2B03ED9E9B8B}"/>
              </a:ext>
            </a:extLst>
          </p:cNvPr>
          <p:cNvSpPr txBox="1"/>
          <p:nvPr/>
        </p:nvSpPr>
        <p:spPr>
          <a:xfrm>
            <a:off x="7370065" y="3465513"/>
            <a:ext cx="6677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Download now for free at</a:t>
            </a:r>
          </a:p>
          <a:p>
            <a:r>
              <a:rPr lang="de-AT" sz="2800">
                <a:solidFill>
                  <a:srgbClr val="00B0F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https://slidelizard.com</a:t>
            </a:r>
          </a:p>
          <a:p>
            <a:endParaRPr lang="de-AT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323</Words>
  <PresentationFormat>Widescreen</PresentationFormat>
  <Paragraphs>69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Abadi Extra Light</vt:lpstr>
      <vt:lpstr>Arial</vt:lpstr>
      <vt:lpstr>Avenir Next LT Pro</vt:lpstr>
      <vt:lpstr>Calibri</vt:lpstr>
      <vt:lpstr>Calibri Light</vt:lpstr>
      <vt:lpstr>Lato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2020-02-11T13:02:59Z</dcterms:created>
  <dcterms:modified xsi:type="dcterms:W3CDTF">2020-04-01T09:07:03Z</dcterms:modified>
</cp:coreProperties>
</file>